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15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25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5891626"/>
            <a:ext cx="21421329" cy="12533242"/>
          </a:xfrm>
        </p:spPr>
        <p:txBody>
          <a:bodyPr anchor="b"/>
          <a:lstStyle>
            <a:lvl1pPr algn="ctr"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089" indent="0" algn="ctr">
              <a:buNone/>
              <a:defRPr sz="5512"/>
            </a:lvl2pPr>
            <a:lvl3pPr marL="2520178" indent="0" algn="ctr">
              <a:buNone/>
              <a:defRPr sz="4961"/>
            </a:lvl3pPr>
            <a:lvl4pPr marL="3780267" indent="0" algn="ctr">
              <a:buNone/>
              <a:defRPr sz="4410"/>
            </a:lvl4pPr>
            <a:lvl5pPr marL="5040356" indent="0" algn="ctr">
              <a:buNone/>
              <a:defRPr sz="4410"/>
            </a:lvl5pPr>
            <a:lvl6pPr marL="6300445" indent="0" algn="ctr">
              <a:buNone/>
              <a:defRPr sz="4410"/>
            </a:lvl6pPr>
            <a:lvl7pPr marL="7560534" indent="0" algn="ctr">
              <a:buNone/>
              <a:defRPr sz="4410"/>
            </a:lvl7pPr>
            <a:lvl8pPr marL="8820622" indent="0" algn="ctr">
              <a:buNone/>
              <a:defRPr sz="4410"/>
            </a:lvl8pPr>
            <a:lvl9pPr marL="10080711" indent="0" algn="ctr">
              <a:buNone/>
              <a:defRPr sz="44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70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9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7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3" y="8974945"/>
            <a:ext cx="21736348" cy="14974888"/>
          </a:xfrm>
        </p:spPr>
        <p:txBody>
          <a:bodyPr anchor="b"/>
          <a:lstStyle>
            <a:lvl1pPr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3" y="24091502"/>
            <a:ext cx="21736348" cy="7874940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0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0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61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3" y="8824938"/>
            <a:ext cx="10661441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3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3" y="8824938"/>
            <a:ext cx="10713947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3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1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8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304"/>
            <a:ext cx="12758291" cy="25583147"/>
          </a:xfrm>
        </p:spPr>
        <p:txBody>
          <a:bodyPr/>
          <a:lstStyle>
            <a:lvl1pPr>
              <a:defRPr sz="8820"/>
            </a:lvl1pPr>
            <a:lvl2pPr>
              <a:defRPr sz="7717"/>
            </a:lvl2pPr>
            <a:lvl3pPr>
              <a:defRPr sz="6615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1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947" y="5183304"/>
            <a:ext cx="12758291" cy="25583147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089" indent="0">
              <a:buNone/>
              <a:defRPr sz="7717"/>
            </a:lvl2pPr>
            <a:lvl3pPr marL="2520178" indent="0">
              <a:buNone/>
              <a:defRPr sz="6615"/>
            </a:lvl3pPr>
            <a:lvl4pPr marL="3780267" indent="0">
              <a:buNone/>
              <a:defRPr sz="5512"/>
            </a:lvl4pPr>
            <a:lvl5pPr marL="5040356" indent="0">
              <a:buNone/>
              <a:defRPr sz="5512"/>
            </a:lvl5pPr>
            <a:lvl6pPr marL="6300445" indent="0">
              <a:buNone/>
              <a:defRPr sz="5512"/>
            </a:lvl6pPr>
            <a:lvl7pPr marL="7560534" indent="0">
              <a:buNone/>
              <a:defRPr sz="5512"/>
            </a:lvl7pPr>
            <a:lvl8pPr marL="8820622" indent="0">
              <a:buNone/>
              <a:defRPr sz="5512"/>
            </a:lvl8pPr>
            <a:lvl9pPr marL="10080711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608" y="1916661"/>
            <a:ext cx="2173634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608" y="9583264"/>
            <a:ext cx="2173634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607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40BB-6698-40EA-AA7D-9E55CFACF58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018" y="33366432"/>
            <a:ext cx="850552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8604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E4977-D682-4501-8DA4-0A0A89E0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5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20178" rtl="0" eaLnBrk="1" latinLnBrk="0" hangingPunct="1">
        <a:lnSpc>
          <a:spcPct val="90000"/>
        </a:lnSpc>
        <a:spcBef>
          <a:spcPct val="0"/>
        </a:spcBef>
        <a:buNone/>
        <a:defRPr sz="12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44" indent="-630044" algn="l" defTabSz="2520178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90133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222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10311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400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489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0578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0667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0756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089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178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267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356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445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0534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0622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0711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>
            <a:extLst>
              <a:ext uri="{FF2B5EF4-FFF2-40B4-BE49-F238E27FC236}">
                <a16:creationId xmlns:a16="http://schemas.microsoft.com/office/drawing/2014/main" id="{75D4D754-9FE0-AFF5-E3B4-2B3A8B45E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243" y="5494468"/>
            <a:ext cx="20453684" cy="5356146"/>
          </a:xfrm>
          <a:prstGeom prst="roundRect">
            <a:avLst>
              <a:gd name="adj" fmla="val 6329"/>
            </a:avLst>
          </a:prstGeom>
          <a:noFill/>
          <a:ln w="762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256032" tIns="256032" rIns="256032" bIns="256032" rtlCol="0" anchor="t" anchorCtr="0">
            <a:noAutofit/>
          </a:bodyPr>
          <a:lstStyle/>
          <a:p>
            <a:pPr marL="0" marR="0" algn="ctr" rtl="1"/>
            <a:r>
              <a:rPr lang="fa-IR" sz="4000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عنوان مقاله </a:t>
            </a:r>
            <a:r>
              <a:rPr lang="fa-IR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(فونت </a:t>
            </a:r>
            <a:r>
              <a:rPr lang="en-US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 - </a:t>
            </a:r>
            <a:r>
              <a:rPr lang="fa-IR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پررنگ)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rtl="1"/>
            <a:r>
              <a:rPr lang="fa-IR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اسامی نویسندگان (فونت </a:t>
            </a:r>
            <a:r>
              <a:rPr lang="en-US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 - </a:t>
            </a:r>
            <a:r>
              <a:rPr lang="fa-IR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پررنگ) و وابستگی سازمانی آن‌ها (فونت  </a:t>
            </a:r>
            <a:r>
              <a:rPr lang="en-US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Nazanin-</a:t>
            </a:r>
            <a:r>
              <a:rPr lang="fa-IR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)سایز 45-40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E335D1-AED7-BC84-3922-B77992D44EEC}"/>
              </a:ext>
            </a:extLst>
          </p:cNvPr>
          <p:cNvSpPr/>
          <p:nvPr/>
        </p:nvSpPr>
        <p:spPr>
          <a:xfrm>
            <a:off x="352631" y="6025467"/>
            <a:ext cx="3173755" cy="439892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 rtl="1"/>
            <a:r>
              <a:rPr lang="fa-IR" sz="4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B Nazanin" panose="00000400000000000000" pitchFamily="2" charset="-78"/>
              </a:rPr>
              <a:t>عکس نویسنده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AutoShape 4">
            <a:extLst>
              <a:ext uri="{FF2B5EF4-FFF2-40B4-BE49-F238E27FC236}">
                <a16:creationId xmlns:a16="http://schemas.microsoft.com/office/drawing/2014/main" id="{238AD60B-C0D2-8953-B2B0-ACFCF2854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1095" y="11555785"/>
            <a:ext cx="12015832" cy="8706659"/>
          </a:xfrm>
          <a:prstGeom prst="roundRect">
            <a:avLst>
              <a:gd name="adj" fmla="val 6329"/>
            </a:avLst>
          </a:prstGeom>
          <a:noFill/>
          <a:ln w="762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256032" tIns="256032" rIns="256032" bIns="256032" rtlCol="0" anchor="t" anchorCtr="0">
            <a:noAutofit/>
          </a:bodyPr>
          <a:lstStyle/>
          <a:p>
            <a:pPr marL="0" marR="0" algn="just" rtl="1"/>
            <a:r>
              <a:rPr lang="fa-IR" sz="4800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زمینه و هدف: </a:t>
            </a:r>
            <a:r>
              <a:rPr lang="fa-IR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... (فونت </a:t>
            </a:r>
            <a:r>
              <a:rPr lang="en-US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 -</a:t>
            </a:r>
            <a:r>
              <a:rPr lang="fa-IR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AutoShape 4">
            <a:extLst>
              <a:ext uri="{FF2B5EF4-FFF2-40B4-BE49-F238E27FC236}">
                <a16:creationId xmlns:a16="http://schemas.microsoft.com/office/drawing/2014/main" id="{AD8CF2CF-B372-EE88-72B6-5DDAE9C7D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31" y="11512239"/>
            <a:ext cx="12015832" cy="8706659"/>
          </a:xfrm>
          <a:prstGeom prst="roundRect">
            <a:avLst>
              <a:gd name="adj" fmla="val 7000"/>
            </a:avLst>
          </a:prstGeom>
          <a:noFill/>
          <a:ln w="762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256032" tIns="256032" rIns="256032" bIns="256032" rtlCol="0" anchor="t" anchorCtr="0">
            <a:noAutofit/>
          </a:bodyPr>
          <a:lstStyle/>
          <a:p>
            <a:pPr marL="0" marR="0" algn="just" rtl="1"/>
            <a:r>
              <a:rPr lang="fa-IR" sz="4800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روش تحقیق: </a:t>
            </a:r>
            <a:r>
              <a:rPr lang="fa-IR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... (فونت </a:t>
            </a:r>
            <a:r>
              <a:rPr lang="en-US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 -</a:t>
            </a:r>
            <a:r>
              <a:rPr lang="fa-IR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AutoShape 4">
            <a:extLst>
              <a:ext uri="{FF2B5EF4-FFF2-40B4-BE49-F238E27FC236}">
                <a16:creationId xmlns:a16="http://schemas.microsoft.com/office/drawing/2014/main" id="{58FA8C6D-C653-3249-7A0A-56F38DAE7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0780" y="20760144"/>
            <a:ext cx="12136147" cy="11716653"/>
          </a:xfrm>
          <a:prstGeom prst="roundRect">
            <a:avLst>
              <a:gd name="adj" fmla="val 6439"/>
            </a:avLst>
          </a:prstGeom>
          <a:noFill/>
          <a:ln w="762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256032" tIns="256032" rIns="256032" bIns="256032" rtlCol="0" anchor="t" anchorCtr="0">
            <a:noAutofit/>
          </a:bodyPr>
          <a:lstStyle/>
          <a:p>
            <a:pPr marL="0" marR="0" algn="just" rtl="1"/>
            <a:r>
              <a:rPr lang="fa-IR" sz="4800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یافته‌ها: </a:t>
            </a:r>
            <a:r>
              <a:rPr lang="fa-IR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... (فونت </a:t>
            </a:r>
            <a:r>
              <a:rPr lang="en-US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 -</a:t>
            </a:r>
            <a:r>
              <a:rPr lang="fa-IR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AutoShape 4">
            <a:extLst>
              <a:ext uri="{FF2B5EF4-FFF2-40B4-BE49-F238E27FC236}">
                <a16:creationId xmlns:a16="http://schemas.microsoft.com/office/drawing/2014/main" id="{1B2CB052-CA44-0C86-9DD7-961F2D5B6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31" y="20736086"/>
            <a:ext cx="11919579" cy="11740711"/>
          </a:xfrm>
          <a:prstGeom prst="roundRect">
            <a:avLst>
              <a:gd name="adj" fmla="val 7000"/>
            </a:avLst>
          </a:prstGeom>
          <a:noFill/>
          <a:ln w="762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256032" tIns="256032" rIns="256032" bIns="256032" rtlCol="0" anchor="t" anchorCtr="0">
            <a:noAutofit/>
          </a:bodyPr>
          <a:lstStyle/>
          <a:p>
            <a:pPr marL="0" marR="0" algn="just" rtl="1"/>
            <a:r>
              <a:rPr lang="fa-IR" sz="4800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نتیجه‌گیری: </a:t>
            </a:r>
            <a:r>
              <a:rPr lang="fa-IR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... (فونت </a:t>
            </a:r>
            <a:r>
              <a:rPr lang="en-US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 - </a:t>
            </a:r>
            <a:r>
              <a:rPr lang="fa-IR" sz="4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ا)</a:t>
            </a:r>
            <a:r>
              <a:rPr lang="fa-IR" sz="4800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0598049-02E9-5CCD-9BC8-6DF979D5CB0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557"/>
          <a:stretch/>
        </p:blipFill>
        <p:spPr>
          <a:xfrm>
            <a:off x="1" y="32548981"/>
            <a:ext cx="25201562" cy="34690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3B2FF2-6700-FF5C-07BE-A4E0EEC80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04"/>
          <a:stretch/>
        </p:blipFill>
        <p:spPr>
          <a:xfrm>
            <a:off x="0" y="-1"/>
            <a:ext cx="25201563" cy="530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3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</TotalTime>
  <Words>71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ASUS</dc:creator>
  <cp:lastModifiedBy>ASUS</cp:lastModifiedBy>
  <cp:revision>3</cp:revision>
  <dcterms:created xsi:type="dcterms:W3CDTF">2024-12-18T12:26:13Z</dcterms:created>
  <dcterms:modified xsi:type="dcterms:W3CDTF">2024-12-18T20:26:38Z</dcterms:modified>
</cp:coreProperties>
</file>